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2" r:id="rId4"/>
    <p:sldId id="264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58" r:id="rId18"/>
    <p:sldId id="25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E79DE3"/>
    <a:srgbClr val="6600CC"/>
    <a:srgbClr val="AAEEFC"/>
    <a:srgbClr val="FF3300"/>
    <a:srgbClr val="FF66FF"/>
    <a:srgbClr val="EA22D2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58CC-6EEB-4A31-9A7D-F0A420411A6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D90F-C762-4537-A521-DF31B7F63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2709-DCB6-41AE-8941-507FB81E26E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4AF8-5C15-49A1-A736-3CDF3D80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AFAE-6092-423E-AF59-22D43203887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8609-1908-4A06-B8F2-C23C29866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019C-AE53-4CFF-B1FA-204280B630E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B38E-E969-4D28-8A7F-B02ABCFDF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17EA-1A3F-49AA-844F-36F33117B5F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301B-878B-4689-8564-DDDF5C02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6C45-7177-4D1A-9B47-F8D9B3187049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CB1C6-B0FF-4E5B-AB80-CFCEE3323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0EE4-A465-4C5A-8F13-FFFD6A56A1D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6C52-F7DC-40B8-AD19-2AE12B49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56A6-3D40-4087-A398-0335E001DD18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3AB6-1A80-4D47-9965-F9DCF4BE5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0EA6-64A8-4286-8DC9-77C372D55A2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82C3-E913-4262-AB80-F0699C053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9994-8FF7-4610-ACA4-F57F0D727EC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8B146-7B6F-437F-8A5B-3C79FFEF0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873C-5442-4F9C-854B-BF5119D7EEC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54E8-FEB1-4FD7-9964-F36330A72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5E3E36-D068-47BF-A72E-F7C976879F1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04FFA0-6ED0-4CAD-AFDD-A4657E985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0.jpeg"/><Relationship Id="rId10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0.jpeg"/><Relationship Id="rId10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nshouse.com/photo/68/682a443756c9766fa48453ebecaed797.jpg" TargetMode="External"/><Relationship Id="rId13" Type="http://schemas.openxmlformats.org/officeDocument/2006/relationships/hyperlink" Target="https://cdn.pixabay.com/photo/2014/04/02/11/01/flower-305251_1280.png" TargetMode="External"/><Relationship Id="rId3" Type="http://schemas.openxmlformats.org/officeDocument/2006/relationships/hyperlink" Target="http://2.bp.blogspot.com/-Pee69o9285Q/T6_PI0-HAHI/AAAAAAAAANU/zMhpdhuZepc/s1600/0_5abaf_86806db2_L.png" TargetMode="External"/><Relationship Id="rId7" Type="http://schemas.openxmlformats.org/officeDocument/2006/relationships/hyperlink" Target="http://images.gofreedownload.net/purple-flower-clip-art-20268.jpg" TargetMode="External"/><Relationship Id="rId12" Type="http://schemas.openxmlformats.org/officeDocument/2006/relationships/hyperlink" Target="https://img-fotki.yandex.ru/get/5407/goroshcko-tatjana.28/0_53531_9bac1413_L" TargetMode="External"/><Relationship Id="rId17" Type="http://schemas.openxmlformats.org/officeDocument/2006/relationships/image" Target="../media/image2.png"/><Relationship Id="rId2" Type="http://schemas.openxmlformats.org/officeDocument/2006/relationships/image" Target="../media/image1.jpeg"/><Relationship Id="rId16" Type="http://schemas.openxmlformats.org/officeDocument/2006/relationships/hyperlink" Target="https://im0-tub-ru.yandex.net/i?id=4d85cac830c419c1b327af0b456525d0&amp;n=33&amp;h=215&amp;w=21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bovsyomonemnogu.woya.ru/u/2014/07/28/4203/big/1411553117.png" TargetMode="External"/><Relationship Id="rId11" Type="http://schemas.openxmlformats.org/officeDocument/2006/relationships/hyperlink" Target="https://ds02.infourok.ru/uploads/ex/032d/00082d04-31829fde/hello_html_28887475.jpg" TargetMode="External"/><Relationship Id="rId5" Type="http://schemas.openxmlformats.org/officeDocument/2006/relationships/hyperlink" Target="http://img-fotki.yandex.ru/get/5804/goroshcko-tatjana.11/0_51a1c_6187a84c_L" TargetMode="External"/><Relationship Id="rId15" Type="http://schemas.openxmlformats.org/officeDocument/2006/relationships/hyperlink" Target="http://works.doklad.ru/images/NYbP_MXr4io/me896136.png" TargetMode="External"/><Relationship Id="rId10" Type="http://schemas.openxmlformats.org/officeDocument/2006/relationships/hyperlink" Target="http://alternativa.justclick.ru/media/content/alternativa/&#1088;&#1086;&#1084;&#1072;&#1096;&#1082;&#1072;.jpg" TargetMode="External"/><Relationship Id="rId4" Type="http://schemas.openxmlformats.org/officeDocument/2006/relationships/hyperlink" Target="http://3.bp.blogspot.com/-Kl09Z0gp9A4/T6_PMb2PaOI/AAAAAAAAANc/1cLZIEDXn44/s1600/0_5b326_ca66664f_XL&#1061;.png" TargetMode="External"/><Relationship Id="rId9" Type="http://schemas.openxmlformats.org/officeDocument/2006/relationships/hyperlink" Target="https://cdn.pixabay.com/photo/2012/04/05/01/21/flower-25614_960_720.png" TargetMode="External"/><Relationship Id="rId14" Type="http://schemas.openxmlformats.org/officeDocument/2006/relationships/hyperlink" Target="http://images.gofreedownload.net/funnyflower-clip-art-10269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iled3-4.my.mail.ru/pic?url=http://mirgif.com/cvety/cvety177.gif&amp;mw=&amp;mh=&amp;sig=590e28712e4b72983c231f2612c5d38d" TargetMode="External"/><Relationship Id="rId3" Type="http://schemas.openxmlformats.org/officeDocument/2006/relationships/hyperlink" Target="http://www.playcast.ru/uploads/2016/02/05/17167944.jpg" TargetMode="External"/><Relationship Id="rId7" Type="http://schemas.openxmlformats.org/officeDocument/2006/relationships/hyperlink" Target="http://cdn-nus-1.pinme.ru/tumb/600/photo/1c/4a/1c4a20b634265166a794807cf611a14f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laycast.ru/uploads/2016/06/05/18890236.png" TargetMode="External"/><Relationship Id="rId5" Type="http://schemas.openxmlformats.org/officeDocument/2006/relationships/hyperlink" Target="http://content.foto.mail.ru/mail/smizilskaya/_animated/i-9491.gif" TargetMode="External"/><Relationship Id="rId4" Type="http://schemas.openxmlformats.org/officeDocument/2006/relationships/hyperlink" Target="http://admiralclub.com.ua/wp-content/uploads/2014/06/i_729491f8b132c129_html_mb2df9e7.png" TargetMode="Externa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5.jpeg"/><Relationship Id="rId5" Type="http://schemas.openxmlformats.org/officeDocument/2006/relationships/image" Target="../media/image8.jpe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6.png"/><Relationship Id="rId5" Type="http://schemas.openxmlformats.org/officeDocument/2006/relationships/image" Target="../media/image8.jpeg"/><Relationship Id="rId15" Type="http://schemas.openxmlformats.org/officeDocument/2006/relationships/image" Target="../media/image2.png"/><Relationship Id="rId10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6.png"/><Relationship Id="rId5" Type="http://schemas.openxmlformats.org/officeDocument/2006/relationships/image" Target="../media/image8.jpeg"/><Relationship Id="rId10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9.png"/><Relationship Id="rId5" Type="http://schemas.openxmlformats.org/officeDocument/2006/relationships/image" Target="../media/image9.jpeg"/><Relationship Id="rId10" Type="http://schemas.openxmlformats.org/officeDocument/2006/relationships/image" Target="../media/image16.png"/><Relationship Id="rId4" Type="http://schemas.openxmlformats.org/officeDocument/2006/relationships/image" Target="../media/image6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51025" y="725795"/>
            <a:ext cx="6913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i="1" dirty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«Средняя общеобразовательная школа №1 городского округа город </a:t>
            </a:r>
            <a:r>
              <a:rPr lang="ru-RU" sz="2400" i="1" dirty="0" err="1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Нововоронеж</a:t>
            </a:r>
            <a:r>
              <a:rPr lang="ru-RU" sz="2400" i="1" dirty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051720" y="5516563"/>
            <a:ext cx="54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Автор: Малкина Любовь Николаевна, </a:t>
            </a:r>
          </a:p>
          <a:p>
            <a:pPr>
              <a:defRPr/>
            </a:pPr>
            <a:r>
              <a:rPr lang="ru-RU" sz="2400" i="1" dirty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	   учитель начальных классов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716016" y="4653136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Математика    3класс 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55776" y="2204864"/>
            <a:ext cx="5832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72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Monotype Corsiva" pitchFamily="66" charset="0"/>
              </a:rPr>
              <a:t>«Помоги Зайке»</a:t>
            </a:r>
          </a:p>
        </p:txBody>
      </p:sp>
      <p:pic>
        <p:nvPicPr>
          <p:cNvPr id="11" name="Рисунок 10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: 6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31" name="Рисунок 39" descr="18890236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07083 0.4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: 9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52" name="Рисунок 39" descr="18890236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44878 0.3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· 7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73" name="Рисунок 39" descr="18890236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44878 0.5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: 4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94" name="Рисунок 39" descr="1889023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0468 0.18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· 9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15" name="Рисунок 39" descr="1889023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44878 0.1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· 6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36" name="Рисунок 39" descr="1889023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32274 0.2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9" descr="171679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41" descr="1c4a20b634265166a794807cf611a14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5063" y="1412875"/>
            <a:ext cx="26685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45" descr="pic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636838"/>
            <a:ext cx="16589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: 4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2484438" y="692150"/>
            <a:ext cx="6048375" cy="5184775"/>
            <a:chOff x="2483768" y="692696"/>
            <a:chExt cx="6048672" cy="5184576"/>
          </a:xfrm>
        </p:grpSpPr>
        <p:sp>
          <p:nvSpPr>
            <p:cNvPr id="4" name="Шестиугольник 3"/>
            <p:cNvSpPr/>
            <p:nvPr/>
          </p:nvSpPr>
          <p:spPr>
            <a:xfrm>
              <a:off x="4788024" y="1988840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Шестиугольник 4"/>
            <p:cNvSpPr/>
            <p:nvPr/>
          </p:nvSpPr>
          <p:spPr>
            <a:xfrm>
              <a:off x="4788024" y="692696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Шестиугольник 5"/>
            <p:cNvSpPr/>
            <p:nvPr/>
          </p:nvSpPr>
          <p:spPr>
            <a:xfrm>
              <a:off x="4788024" y="3284984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5940152" y="3933056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5940152" y="2636912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5940152" y="1340768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4788024" y="4581128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7092280" y="3284984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Шестиугольник 11"/>
            <p:cNvSpPr/>
            <p:nvPr/>
          </p:nvSpPr>
          <p:spPr>
            <a:xfrm>
              <a:off x="7092280" y="1988840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3635896" y="3933056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3635896" y="2636912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3635896" y="1340768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2483768" y="3284984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2483768" y="1988840"/>
              <a:ext cx="1440160" cy="1296144"/>
            </a:xfrm>
            <a:prstGeom prst="hexagon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39" descr="1889023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Блок-схема: ИЛИ 27">
            <a:hlinkClick r:id="" action="ppaction://hlinkshowjump?jump=endshow"/>
          </p:cNvPr>
          <p:cNvSpPr/>
          <p:nvPr/>
        </p:nvSpPr>
        <p:spPr>
          <a:xfrm>
            <a:off x="8459788" y="6165850"/>
            <a:ext cx="541337" cy="539750"/>
          </a:xfrm>
          <a:prstGeom prst="flowChartOr">
            <a:avLst/>
          </a:prstGeom>
          <a:solidFill>
            <a:srgbClr val="E79D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19687 0.3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79388" y="981075"/>
            <a:ext cx="871378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Цветы: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http://2.bp.blogspot.com/-Pee69o9285Q/T6_PI0-HAHI/AAAAAAAAANU/zMhpdhuZepc/s1600/0_5abaf_86806db2_L.png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http://3.bp.blogspot.com/-Kl09Z0gp9A4/T6_PMb2PaOI/AAAAAAAAANc/1cLZIEDXn44/s1600/0_5b326_ca66664f_XL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4"/>
              </a:rPr>
              <a:t>Х.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png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http://img-fotki.yandex.ru/get/5804/goroshcko-tatjana.11/0_51a1c_6187a84c_L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http://obovsyomonemnogu.woya.ru/u/2014/07/28/4203/big/1411553117.png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http://images.gofreedownload.net/purple-flower-clip-art-20268.jpg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http://photonshouse.com/photo/68/682a443756c9766fa48453ebecaed797.jpg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https://cdn.pixabay.com/photo/2012/04/05/01/21/flower-25614_960_720.png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http://alternativa.justclick.ru/media/content/alternativa/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10"/>
              </a:rPr>
              <a:t>ромашка.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https://ds02.infourok.ru/uploads/ex/032d/00082d04-31829fde/hello_html_28887475.jpg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2"/>
              </a:rPr>
              <a:t>https://img-fotki.yandex.ru/get/5407/goroshcko-tatjana.28/0_53531_9bac1413_L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3"/>
              </a:rPr>
              <a:t>https://cdn.pixabay.com/photo/2014/04/02/11/01/flower-305251_1280.png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4"/>
              </a:rPr>
              <a:t>http://images.gofreedownload.net/funnyflower-clip-art-10269.jpg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5"/>
              </a:rPr>
              <a:t>http://works.doklad.ru/images/NYbP_MXr4io/me896136.png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6"/>
              </a:rPr>
              <a:t>https://im0-tub-ru.yandex.net/i?id=4d85cac830c419c1b327af0b456525d0&amp;n=33&amp;h=215&amp;w=212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771775" y="476250"/>
            <a:ext cx="392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</a:p>
        </p:txBody>
      </p:sp>
      <p:pic>
        <p:nvPicPr>
          <p:cNvPr id="5" name="Рисунок 4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79388" y="404813"/>
            <a:ext cx="87137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http://www.playcast.ru/uploads/2016/02/05/17167944.jpg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http://admiralclub.com.ua/wp-content/uploads/2014/06/i_729491f8b132c129_html_mb2df9e7.png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бабочка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http://content.foto.mail.ru/mail/smizilskaya/_animated/i-9491.gif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цветок для перехода на новый слайд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http://www.playcast.ru/uploads/2016/06/05/18890236.png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зайчик улыбается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http://cdn-nus-1.pinme.ru/tumb/600/photo/1c/4a/1c4a20b634265166a794807cf611a14f.gif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зайчик с цветами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https://filed3-4.my.mail.ru/pic?url=http%3A%2F%2Fmirgif.com%2Fcvety%2Fcvety177.gif&amp;mw=&amp;mh=&amp;sig=590e28712e4b72983c231f2612c5d38d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букет цветов</a:t>
            </a:r>
          </a:p>
        </p:txBody>
      </p:sp>
      <p:sp>
        <p:nvSpPr>
          <p:cNvPr id="5" name="Управляющая кнопка: домой 4">
            <a:hlinkClick r:id="rId9" action="ppaction://hlinksldjump" highlightClick="1"/>
          </p:cNvPr>
          <p:cNvSpPr/>
          <p:nvPr/>
        </p:nvSpPr>
        <p:spPr>
          <a:xfrm>
            <a:off x="8424863" y="6129338"/>
            <a:ext cx="539750" cy="539750"/>
          </a:xfrm>
          <a:prstGeom prst="actionButtonHome">
            <a:avLst/>
          </a:prstGeom>
          <a:solidFill>
            <a:srgbClr val="E79D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39" descr="1889023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3644900"/>
            <a:ext cx="15176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1619250" y="549275"/>
            <a:ext cx="5400675" cy="5256213"/>
          </a:xfrm>
          <a:prstGeom prst="verticalScroll">
            <a:avLst/>
          </a:prstGeom>
          <a:solidFill>
            <a:srgbClr val="AAEEF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Ребята!</a:t>
            </a:r>
          </a:p>
          <a:p>
            <a:pPr>
              <a:defRPr/>
            </a:pPr>
            <a:r>
              <a:rPr lang="ru-RU" sz="26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ru-RU" sz="2600" dirty="0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Давайте поможем   Зайчику решить примеры!</a:t>
            </a:r>
          </a:p>
          <a:p>
            <a:pPr>
              <a:defRPr/>
            </a:pPr>
            <a:r>
              <a:rPr lang="ru-RU" sz="2600" dirty="0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    Выбирайте нужный цветок с ответом. Если ответ правильный, то к выбранному цветку подлетит бабочка.</a:t>
            </a:r>
          </a:p>
          <a:p>
            <a:pPr>
              <a:defRPr/>
            </a:pPr>
            <a:r>
              <a:rPr lang="ru-RU" sz="2600" dirty="0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   На новый слайд переходите по кнопочке </a:t>
            </a: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Рисунок 7" descr="i-949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797425"/>
            <a:ext cx="406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сведения 9">
            <a:hlinkClick r:id="rId6" action="ppaction://hlinksldjump" highlightClick="1"/>
          </p:cNvPr>
          <p:cNvSpPr/>
          <p:nvPr/>
        </p:nvSpPr>
        <p:spPr>
          <a:xfrm>
            <a:off x="179388" y="6129338"/>
            <a:ext cx="539750" cy="539750"/>
          </a:xfrm>
          <a:prstGeom prst="actionButtonInformation">
            <a:avLst/>
          </a:prstGeom>
          <a:solidFill>
            <a:srgbClr val="E79D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· 4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84" name="Рисунок 39" descr="18890236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79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32274 0.4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8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05" name="Рисунок 39" descr="18890236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57482 0.4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· 3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26" name="Рисунок 39" descr="18890236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3.33333E-6 L -0.33073 0.6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· 8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47" name="Рисунок 39" descr="18890236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07864 0.2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: 6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68" name="Рисунок 39" descr="18890236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57482 0.2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: 7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89" name="Рисунок 39" descr="18890236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19687 0.54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9" descr="17167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Скругленный прямоугольник 50"/>
          <p:cNvSpPr/>
          <p:nvPr/>
        </p:nvSpPr>
        <p:spPr>
          <a:xfrm>
            <a:off x="0" y="0"/>
            <a:ext cx="1259632" cy="98072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· 4</a:t>
            </a:r>
            <a:r>
              <a:rPr lang="en-US" sz="3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4788024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5940152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788024" y="458112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7092280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483768" y="3284984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483768" y="1988840"/>
            <a:ext cx="1440160" cy="1296144"/>
          </a:xfrm>
          <a:prstGeom prst="hexagon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>
            <a:off x="4788024" y="1988840"/>
            <a:ext cx="1440160" cy="1296144"/>
          </a:xfrm>
          <a:prstGeom prst="hexago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4788024" y="692696"/>
            <a:ext cx="1440160" cy="1296144"/>
          </a:xfrm>
          <a:prstGeom prst="hexago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940152" y="2636912"/>
            <a:ext cx="1440160" cy="1296144"/>
          </a:xfrm>
          <a:prstGeom prst="hexagon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940152" y="1340768"/>
            <a:ext cx="1440160" cy="1296144"/>
          </a:xfrm>
          <a:prstGeom prst="hexag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092280" y="3284984"/>
            <a:ext cx="1440160" cy="1296144"/>
          </a:xfrm>
          <a:prstGeom prst="hexagon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3635896" y="3933056"/>
            <a:ext cx="1440160" cy="1296144"/>
          </a:xfrm>
          <a:prstGeom prst="hexagon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3635896" y="2636912"/>
            <a:ext cx="1440160" cy="1296144"/>
          </a:xfrm>
          <a:prstGeom prst="hexagon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3635896" y="1340768"/>
            <a:ext cx="1440160" cy="1296144"/>
          </a:xfrm>
          <a:prstGeom prst="hexagon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0" name="Рисунок 39" descr="18890236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4221163"/>
            <a:ext cx="16192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Выноска-облако 46"/>
          <p:cNvSpPr/>
          <p:nvPr/>
        </p:nvSpPr>
        <p:spPr>
          <a:xfrm>
            <a:off x="179388" y="2781300"/>
            <a:ext cx="2195512" cy="1152525"/>
          </a:xfrm>
          <a:prstGeom prst="cloudCallout">
            <a:avLst/>
          </a:prstGeom>
          <a:solidFill>
            <a:srgbClr val="D8F9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же цветок мне выбрать?</a:t>
            </a:r>
          </a:p>
        </p:txBody>
      </p:sp>
      <p:pic>
        <p:nvPicPr>
          <p:cNvPr id="48" name="Рисунок 21" descr="i_729491f8b132c129_html_mb2df9e7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56550" y="188913"/>
            <a:ext cx="100806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i-9491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72450" y="5876925"/>
            <a:ext cx="7858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32274 0.0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376</Words>
  <Application>Microsoft Office PowerPoint</Application>
  <PresentationFormat>Экран (4:3)</PresentationFormat>
  <Paragraphs>168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2017-06-13T15:47:05Z</dcterms:created>
  <dcterms:modified xsi:type="dcterms:W3CDTF">2021-04-13T15:59:32Z</dcterms:modified>
</cp:coreProperties>
</file>